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6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>
      <p:cViewPr varScale="1">
        <p:scale>
          <a:sx n="71" d="100"/>
          <a:sy n="71" d="100"/>
        </p:scale>
        <p:origin x="46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6BE0B-6DA1-E447-BEDF-12C354CA87F0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534E-DC51-6B47-A2DC-4E6FB4726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2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12EE9-837C-4205-B114-B44DCD5FA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B272E4-5922-4560-9FDF-1D960DBE1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408451-8C50-4081-8E51-027830EF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432FB5-4D7C-445B-A2C3-749F688E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0FC517-EF38-43B2-9B10-6B20833E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0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9124A-D01B-4781-A2D6-FFCB93C0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028EE9-3D90-490B-A3E9-33CE23EE9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909453-A9FF-4E7D-8D0B-9A4F0AE5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033F4-4033-4A76-B49F-84588636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19A9A1-0393-4DD0-BB46-70EF7DAD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6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155329-81D5-4B38-89E7-B3A4CCC7D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C39833-369F-4A6A-8B45-79A7DEF56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AF96AF-130B-4F49-8604-68B0B4B7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8021E1-8321-4720-923A-CCEB5F04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72EACB-2E3D-4D96-8557-4029E5AC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0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723D4-B84E-4B83-B08E-9D07D1E90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AB0C70-950D-4447-A6A6-5FAE51458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D1B010-D6E2-4BE9-9D3E-EA147009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638B6-BE38-4037-A0E6-CAB8D66B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6D902-209B-4DF8-BBC5-986427B1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4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B3161-D094-4C2B-94FD-BA6901ED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43C439-BB07-407E-8508-DF8237B66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1F49BB-4952-4210-85BA-85E188A1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38DC4F-016D-452F-AD27-CE2829DD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CB0620-5595-46C6-9CF6-AD57743D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1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A9DA1-799B-4BE4-B640-4791CBD4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B6A146-9508-4F7C-B1B5-CC40C4B7D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8AA955-FC80-44D0-81DA-628EF6D26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E95AC2-A4A0-487E-A67C-8F299AE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221BB-C70A-4619-A15F-0DA1A2A9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5A629B-2C60-4F57-8942-2A2B8825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6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043EC-AF86-4345-BC11-B3F13378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40EA4C-0CA2-411A-A434-D34D4E10B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FD5AEC-0264-448E-AA07-48DD62C36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3DF83E-D210-4EB0-87A4-ED2B07495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0D6221-76EF-42D3-89B1-66981BEC7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9C93B4-FAA4-4E75-9AF2-2D5F7175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F9D023-12BC-4195-9FD6-A130C6F6D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56C0AA-385B-4E2E-927C-EACF0076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7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F5B3E-FE79-4453-8DFA-62FAFDF95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FBC5D4-95B4-46D5-84E5-3C96E8E6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FBD726-85A0-4C47-A760-910EA372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6744EA-167E-4035-9270-4C485DA3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77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ECE575-1B49-474D-9284-DA53110E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F3D81E-235F-42A9-8AE7-05336C2B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CDE85D-9782-4FD8-8ECC-03535698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4C1EF-1F15-4FE8-BEBE-2C477B67A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AB34E-3B01-4AFF-9227-E6A4D0DF2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75241D-E4C9-4AF9-BEF8-EC5CA48DD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1C163B-56EC-4A95-8145-3A4A7BC4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A0B3E-352D-4D3C-9B18-91F61341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1FA57-0FB1-4ADF-844B-E46812EE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84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8B79A-A533-4DD0-BB9E-607C7D95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B3722F-C3BE-49C1-9F6E-4C21C3CF8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244582-28C1-4E58-9020-2138B0A4B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B34E41-1DB6-4F9B-9386-9DF0AB02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3EFF82-226F-4B34-A496-11CB7230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B015C5-1402-48D1-A555-3F331B5E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6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AB614-C1DE-40D3-8CB5-95BD6802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E343C1-C9BB-44BD-A340-342CBBD6A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BBF70-323D-4909-8BF7-13E6A199C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21BF7-4071-4091-84E0-B5074F19A612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3363-050B-4D88-A40D-E2E1D1A11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9F8C7E-A747-479F-972D-9A352C58D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2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A57D6B-1A19-46B8-AF12-3E4B879B3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9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F5AD3-BC92-4696-B40E-6D680BC29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530" y="2873135"/>
            <a:ext cx="9993086" cy="2293986"/>
          </a:xfrm>
        </p:spPr>
        <p:txBody>
          <a:bodyPr>
            <a:normAutofit fontScale="90000"/>
          </a:bodyPr>
          <a:lstStyle/>
          <a:p>
            <a:r>
              <a:rPr lang="ru-RU" sz="3200" b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3200" b="1" spc="-1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lang="ru-RU" sz="3200" b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 РСТ по выездному туризму в 2023 году </a:t>
            </a:r>
            <a:br>
              <a:rPr lang="ru-RU" sz="3200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соруководитель – </a:t>
            </a:r>
            <a:r>
              <a:rPr lang="ru-RU" sz="2400" i="1" spc="-15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Демура</a:t>
            </a:r>
            <a: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Тарас Александрович;</a:t>
            </a:r>
            <a:b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соруководитель – Сирченко Александр Александрович.</a:t>
            </a:r>
            <a:b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г.</a:t>
            </a:r>
            <a:r>
              <a:rPr lang="ru-RU" sz="3200" b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spc="-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8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7F3E07-95F0-4369-9576-852CD2AE5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" y="0"/>
            <a:ext cx="12190192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EE64046-86AA-4628-B3EC-F519FD45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18" y="1432920"/>
            <a:ext cx="10308771" cy="399216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algn="just">
              <a:buFont typeface="Wingdings" panose="05000000000000000000" pitchFamily="2" charset="2"/>
              <a:buChar char="Ø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Продлить действие постановления Правительства РФ от 12.03.2022 № 353, устанавливающего преференции в части страхования туроператоров по выездному туризму (10 млн руб.) и освобождающего туроператоров от взносов в резервный фонд и фонд персональной ответственности Ассоциации «Турпомощь» на период до конца 2024 года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000" indent="0" algn="just">
              <a:buNone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 1 ст. 18 Федерального закона от 08.03.2022 № 46-ФЗ «О внесении изменений в отдельные законодательные акты Российской Федерации» Правительство Российской Федерации в 2022 и 2023 годах вправе принимать решения, предусматривающие особенности в сфере разрешительных режимов, установленных законодательством Российской Федерации, в том числе в отрасли туризма. Так, в частности, Приложение № 6 к постановлению Правительства Российской Федерации от 12.03.2022 № 353 «Особенности разрешительных режимов в сфере туризма» определяет преференции в части страхования туроператоров по выездному туризму (10 млн руб.) и взносов в Фонды персональной ответственности при Ассоциации «Турпомощь».</a:t>
            </a:r>
          </a:p>
          <a:p>
            <a:pPr marL="180000" indent="0" algn="just">
              <a:buNone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В связи с тем, что полномочия Правительства Российской Федерации по установлению особенностей в сфере разрешительных режимов действуют до конца 2023 года, пролонгировать постановление можно только после внесения соответствующих изменений в п. 1 ст. 18 Федерального закона от 08.03.2022 № 46-ФЗ.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7927" y="744896"/>
            <a:ext cx="7832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Комитета РСТ по выездному туризму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</a:t>
            </a:r>
          </a:p>
        </p:txBody>
      </p:sp>
    </p:spTree>
    <p:extLst>
      <p:ext uri="{BB962C8B-B14F-4D97-AF65-F5344CB8AC3E}">
        <p14:creationId xmlns:p14="http://schemas.microsoft.com/office/powerpoint/2010/main" val="234223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7F3E07-95F0-4369-9576-852CD2AE5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" y="0"/>
            <a:ext cx="12190192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EE64046-86AA-4628-B3EC-F519FD45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18" y="1735224"/>
            <a:ext cx="10308771" cy="33875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Консолидировать усилия федеральных органов исполнительной власти и турбизнеса в части борьбы только растущим «серым рынком» выездных туроператоров. </a:t>
            </a:r>
          </a:p>
          <a:p>
            <a:pPr marL="21600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Значительное количество туроператоров, уходя из сферы выездного туризма, по-прежнему реализуют выездной продукт, страхуя свою деятельность только во внутреннем туризме. Необходимо проработать эффективные механизмы мониторинга выездного туризма, выявления недобросовестных участников оборота, а также применения к ним административной ответственности по ч. 1 ст. 14.51 КоАП РФ.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Наладить взаимодействие федерального органа исполнительной власти, уполномоченного в сфере туризма, туроператоров и турагентов в условиях введения системы электронной путевки. Подготовить предложения по типовой форме соглашения, регламентирующего взаимодействие туроператора и турагента при внесении сведений в систему электронных путевок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7927" y="744896"/>
            <a:ext cx="7832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работы Комитета РСТ по выездному туризму в 2023 году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2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367</Words>
  <Application>Microsoft Office PowerPoint</Application>
  <PresentationFormat>Широкоэкранный</PresentationFormat>
  <Paragraphs>10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Тема Office</vt:lpstr>
      <vt:lpstr>План работы Комитета РСТ по выездному туризму в 2023 году   соруководитель – Демура Тарас Александрович; соруководитель – Сирченко Александр Александрович.   2023 г.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нового устава  Российского Союза Туриндустрии</dc:title>
  <dc:creator>Nikolai Litarenko</dc:creator>
  <cp:lastModifiedBy>litarenkonv@gmail.com</cp:lastModifiedBy>
  <cp:revision>41</cp:revision>
  <dcterms:created xsi:type="dcterms:W3CDTF">2021-09-09T12:43:27Z</dcterms:created>
  <dcterms:modified xsi:type="dcterms:W3CDTF">2023-06-14T12:25:54Z</dcterms:modified>
</cp:coreProperties>
</file>