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6BE0B-6DA1-E447-BEDF-12C354CA87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534E-DC51-6B47-A2DC-4E6FB4726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2EE9-837C-4205-B114-B44DCD5FA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272E4-5922-4560-9FDF-1D960DBE1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08451-8C50-4081-8E51-027830EF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32FB5-4D7C-445B-A2C3-749F688E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FC517-EF38-43B2-9B10-6B20833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0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9124A-D01B-4781-A2D6-FFCB93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28EE9-3D90-490B-A3E9-33CE23EE9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09453-A9FF-4E7D-8D0B-9A4F0AE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033F4-4033-4A76-B49F-84588636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9A9A1-0393-4DD0-BB46-70EF7DAD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155329-81D5-4B38-89E7-B3A4CCC7D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C39833-369F-4A6A-8B45-79A7DEF5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F96AF-130B-4F49-8604-68B0B4B7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021E1-8321-4720-923A-CCEB5F04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2EACB-2E3D-4D96-8557-4029E5AC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723D4-B84E-4B83-B08E-9D07D1E9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B0C70-950D-4447-A6A6-5FAE51458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1B010-D6E2-4BE9-9D3E-EA14700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638B6-BE38-4037-A0E6-CAB8D66B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6D902-209B-4DF8-BBC5-986427B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B3161-D094-4C2B-94FD-BA6901ED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3C439-BB07-407E-8508-DF8237B66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F49BB-4952-4210-85BA-85E188A1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8DC4F-016D-452F-AD27-CE2829DD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B0620-5595-46C6-9CF6-AD57743D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A9DA1-799B-4BE4-B640-4791CBD4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6A146-9508-4F7C-B1B5-CC40C4B7D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AA955-FC80-44D0-81DA-628EF6D2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95AC2-A4A0-487E-A67C-8F299AE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221BB-C70A-4619-A15F-0DA1A2A9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A629B-2C60-4F57-8942-2A2B8825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043EC-AF86-4345-BC11-B3F13378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0EA4C-0CA2-411A-A434-D34D4E1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D5AEC-0264-448E-AA07-48DD62C3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3DF83E-D210-4EB0-87A4-ED2B07495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0D6221-76EF-42D3-89B1-66981BEC7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9C93B4-FAA4-4E75-9AF2-2D5F7175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F9D023-12BC-4195-9FD6-A130C6F6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56C0AA-385B-4E2E-927C-EACF0076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7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F5B3E-FE79-4453-8DFA-62FAFDF9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FBC5D4-95B4-46D5-84E5-3C96E8E6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BD726-85A0-4C47-A760-910EA372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6744EA-167E-4035-9270-4C485DA3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ECE575-1B49-474D-9284-DA53110E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3D81E-235F-42A9-8AE7-05336C2B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CDE85D-9782-4FD8-8ECC-03535698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4C1EF-1F15-4FE8-BEBE-2C477B67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AB34E-3B01-4AFF-9227-E6A4D0DF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75241D-E4C9-4AF9-BEF8-EC5CA48D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C163B-56EC-4A95-8145-3A4A7BC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A0B3E-352D-4D3C-9B18-91F61341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1FA57-0FB1-4ADF-844B-E46812EE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8B79A-A533-4DD0-BB9E-607C7D9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B3722F-C3BE-49C1-9F6E-4C21C3CF8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244582-28C1-4E58-9020-2138B0A4B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34E41-1DB6-4F9B-9386-9DF0AB02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3EFF82-226F-4B34-A496-11CB7230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015C5-1402-48D1-A555-3F331B5E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AB614-C1DE-40D3-8CB5-95BD6802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E343C1-C9BB-44BD-A340-342CBBD6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BBF70-323D-4909-8BF7-13E6A199C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1BF7-4071-4091-84E0-B5074F19A61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3363-050B-4D88-A40D-E2E1D1A1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F8C7E-A747-479F-972D-9A352C58D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003A-E1CC-45A4-AFA8-057A2E84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57D6B-1A19-46B8-AF12-3E4B879B3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9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F5AD3-BC92-4696-B40E-6D680BC2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530" y="2873135"/>
            <a:ext cx="9993086" cy="2293986"/>
          </a:xfrm>
        </p:spPr>
        <p:txBody>
          <a:bodyPr>
            <a:normAutofit fontScale="90000"/>
          </a:bodyPr>
          <a:lstStyle/>
          <a:p>
            <a: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деятельности</a:t>
            </a: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РСТ по въездному туризму в 2023 году</a:t>
            </a:r>
            <a:br>
              <a:rPr lang="ru-RU" sz="32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– Флит Леонид Исаакович;</a:t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соруководитель – </a:t>
            </a:r>
            <a:r>
              <a:rPr lang="ru-RU" sz="2400" i="1" spc="-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Венгин</a:t>
            </a: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Алексей Юрьевич</a:t>
            </a: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г.</a:t>
            </a:r>
            <a:br>
              <a:rPr lang="ru-RU" sz="3200" b="1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spc="-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F3E07-95F0-4369-9576-852CD2AE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9019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4046-86AA-4628-B3EC-F519FD45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14" y="1252264"/>
            <a:ext cx="10308771" cy="49517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Способствование скорейшему запуску системы электронных виз с дружественными странами, включая проблемные вопросы онлайн оплаты консульских и сопутствующих сборов.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безвизового обмена организованных туристских групп с КНР.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Запуск работы Центра компетенций по въездному туризму.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иностранным туристам использовать платежные карты при оплате услуг на территории Российской Федерации.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российских авиакомпаний, которые осуществляют заказные рейсы для иностранных туристов из Ирана, Бахрейна, Саудовской Аравии, Катара, Кувейта, Индии и др. дружественных стран.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Проработка механизмов финансирования экспорта туристических услуг с Российским экспортным центром, и региональными центрами поддержки экспорта.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Способствование запуску системной программы продвижения въездного турпродукта на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аудиторию на целевых зарубежных рынках.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7181" y="1067599"/>
            <a:ext cx="830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деятельности комитета РСТ по въездному туризму в 2023 году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F3E07-95F0-4369-9576-852CD2AE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1219019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4046-86AA-4628-B3EC-F519FD45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18" y="1351280"/>
            <a:ext cx="10308771" cy="415543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Отмена НДС для туроператоров по въездному туризму (пп. в) п. 1 поручения Президента Российской Федерации от 06.03.2023 № Пр-463).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Снижение стоимости российских виз для иностранных туристов по принципу взаимности. К примеру, для граждан Турецкой республики стоимость визы 140 долларов, для граждан КНР доходит до 150-200 долларов. Возможность проставления визовой марки на отдельный лист.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Минэкономразвития, совместно с принимающими туроператорами, программы продвижения Российской Федерации как туристического направления на внешних рынках на условиях софинансирования в формате взаимодействия государства и бизнеса.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Инициировать продолжение программы стимулирования туроператоров в сфере въездного туризма посредством предоставления субсидий из федерального бюджета на государственную поддержку организаций, обеспечивающих прирост количества посетивших Российскую Федерацию иностранных туристов в рамках Постановления Правительства РФ от 30.04.2019 № 534. Проработать вопросы отчетности при реализации данного постановления.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7927" y="744896"/>
            <a:ext cx="783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0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298</Words>
  <Application>Microsoft Macintosh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Тема Office</vt:lpstr>
      <vt:lpstr>План деятельности  Комитета РСТ по въездному туризму в 2023 году  руководитель – Флит Леонид Исаакович; соруководитель – Венгин Алексей Юрьевич   2023 г.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нового устава  Российского Союза Туриндустрии</dc:title>
  <dc:creator>Nikolai Litarenko</dc:creator>
  <cp:lastModifiedBy>illusionwayproduction@gmail.com</cp:lastModifiedBy>
  <cp:revision>54</cp:revision>
  <dcterms:created xsi:type="dcterms:W3CDTF">2021-09-09T12:43:27Z</dcterms:created>
  <dcterms:modified xsi:type="dcterms:W3CDTF">2023-06-15T08:36:57Z</dcterms:modified>
</cp:coreProperties>
</file>